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88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397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907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90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409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243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075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32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2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43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3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46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84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6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4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9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DD8BFE-87D7-46E1-B68F-796C9843EE37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1FA780-6BB2-4AAD-BDB0-E37B64C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3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Hosting Your Page on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62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2288" y="1171832"/>
            <a:ext cx="6532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Start a Project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553" t="10813" r="14981" b="32420"/>
          <a:stretch/>
        </p:blipFill>
        <p:spPr>
          <a:xfrm>
            <a:off x="2499919" y="2130804"/>
            <a:ext cx="7097086" cy="317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0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057" t="20000" r="23021" b="9305"/>
          <a:stretch/>
        </p:blipFill>
        <p:spPr>
          <a:xfrm>
            <a:off x="5911860" y="1331259"/>
            <a:ext cx="5373584" cy="42803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6900" y="1837346"/>
            <a:ext cx="4914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 GitHub, the folder in the cloud where you can store, update, and share all the files that make up your website is called a </a:t>
            </a:r>
            <a:r>
              <a:rPr lang="en-US" sz="2400" b="1" dirty="0" smtClean="0"/>
              <a:t>repository</a:t>
            </a:r>
            <a:r>
              <a:rPr lang="en-US" sz="2400" dirty="0" smtClean="0"/>
              <a:t>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The next step you’ll take is to name your new repository. This is a very crucial step in the process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412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166" t="22777" r="20539" b="8612"/>
          <a:stretch/>
        </p:blipFill>
        <p:spPr>
          <a:xfrm>
            <a:off x="4877388" y="900953"/>
            <a:ext cx="6512270" cy="4997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323" y="900953"/>
            <a:ext cx="36961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first part of your repository name needs to be exactly the same as the username you created earlier or your page will not load properly later.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Then, you must follow that name with .github.io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So if our GitHub username is </a:t>
            </a:r>
            <a:r>
              <a:rPr lang="en-US" sz="2400" dirty="0" err="1" smtClean="0"/>
              <a:t>gandalfbuilder</a:t>
            </a:r>
            <a:r>
              <a:rPr lang="en-US" sz="2400" dirty="0" smtClean="0"/>
              <a:t>, then we would name our repository gandalfbuilder.github.io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30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308" t="10139" r="6536" b="12639"/>
          <a:stretch/>
        </p:blipFill>
        <p:spPr>
          <a:xfrm>
            <a:off x="4332895" y="1245676"/>
            <a:ext cx="6841612" cy="45610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0006" y="1245676"/>
            <a:ext cx="30775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After naming your new repository, you don’t need to adjust any other settings, so just click Create Repository.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Click the set up in desktop button.</a:t>
            </a:r>
          </a:p>
          <a:p>
            <a:pPr algn="ctr"/>
            <a:r>
              <a:rPr lang="en-US" sz="2400" dirty="0" smtClean="0"/>
              <a:t>This will bring you back to the GitHub App you downloaded earlier.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75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966" t="2084" r="31381" b="22680"/>
          <a:stretch/>
        </p:blipFill>
        <p:spPr>
          <a:xfrm>
            <a:off x="6884895" y="789706"/>
            <a:ext cx="4477870" cy="53152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0006" y="1245676"/>
            <a:ext cx="52828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As GitHub App opens, select clone a repository. Select your repository and click clone. 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Basically, cloning make a copy of your GitHub repository, which live online in the cloud and saves it as a local folder on your computer.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Doing this will allow you to create and edit files locally, then sync up those changes to your GitHub repository when you’re done.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083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807" t="16250" r="6067" b="23750"/>
          <a:stretch/>
        </p:blipFill>
        <p:spPr>
          <a:xfrm>
            <a:off x="5048577" y="1398494"/>
            <a:ext cx="6540499" cy="41551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5535" y="2691234"/>
            <a:ext cx="3938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Take the folder you made earlier and put it inside your new cloned folder. It should look like this:</a:t>
            </a:r>
          </a:p>
        </p:txBody>
      </p:sp>
    </p:spTree>
    <p:extLst>
      <p:ext uri="{BB962C8B-B14F-4D97-AF65-F5344CB8AC3E}">
        <p14:creationId xmlns:p14="http://schemas.microsoft.com/office/powerpoint/2010/main" val="250727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4853" y="727964"/>
            <a:ext cx="39381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When you open the GitHub app, it will automatically recognize any changes you’ve made in your cloned folder. </a:t>
            </a:r>
            <a:endParaRPr lang="en-US" sz="2400" dirty="0"/>
          </a:p>
          <a:p>
            <a:pPr algn="ctr"/>
            <a:r>
              <a:rPr lang="en-US" sz="2400" dirty="0" smtClean="0"/>
              <a:t>To sync these changes with your repository, take the following steps:</a:t>
            </a:r>
          </a:p>
          <a:p>
            <a:pPr algn="ctr"/>
            <a:r>
              <a:rPr lang="en-US" sz="2400" dirty="0" smtClean="0"/>
              <a:t>First – make sure you’re in the section labelled Changes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Second – in the summary field, type a message describing the update, such as “syncing my new repository!”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010" t="11389" b="8056"/>
          <a:stretch/>
        </p:blipFill>
        <p:spPr>
          <a:xfrm>
            <a:off x="4924859" y="785181"/>
            <a:ext cx="6361705" cy="51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28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323" y="1507893"/>
            <a:ext cx="39381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Third – click commit to master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Fourth- click Publish to branch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Make sure to follow these steps every time you finish adding or editing content in your local cloned folder to make sure your online repository is always up to date.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010" t="11389" b="8056"/>
          <a:stretch/>
        </p:blipFill>
        <p:spPr>
          <a:xfrm>
            <a:off x="4978647" y="826447"/>
            <a:ext cx="6361705" cy="51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5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4405" y="1454104"/>
            <a:ext cx="82008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 visit your new web page, open your browser and use the following pattern to enter your URL:</a:t>
            </a:r>
          </a:p>
          <a:p>
            <a:pPr algn="ctr"/>
            <a:r>
              <a:rPr lang="en-US" sz="2400" dirty="0" smtClean="0"/>
              <a:t>http://your _</a:t>
            </a:r>
            <a:r>
              <a:rPr lang="en-US" sz="2400" dirty="0" err="1" smtClean="0"/>
              <a:t>repository_name</a:t>
            </a:r>
            <a:r>
              <a:rPr lang="en-US" sz="2400" dirty="0" smtClean="0"/>
              <a:t>/</a:t>
            </a:r>
            <a:r>
              <a:rPr lang="en-US" sz="2400" dirty="0" err="1" smtClean="0"/>
              <a:t>the_folder_name</a:t>
            </a:r>
            <a:r>
              <a:rPr lang="en-US" sz="2400" dirty="0" smtClean="0"/>
              <a:t>/</a:t>
            </a:r>
            <a:r>
              <a:rPr lang="en-US" sz="2400" dirty="0" err="1" smtClean="0"/>
              <a:t>the_file_name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Unfortunately, the very first time you commit and sync a new repository, it can take anywhere between 0 and 30 </a:t>
            </a:r>
            <a:r>
              <a:rPr lang="en-US" sz="2400" dirty="0" err="1" smtClean="0"/>
              <a:t>mins</a:t>
            </a:r>
            <a:r>
              <a:rPr lang="en-US" sz="2400" dirty="0" smtClean="0"/>
              <a:t> for GitHub to prepare your files.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If you visit your page before it’s ready, you might get an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294161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37526" t="30908" r="40159" b="42481"/>
          <a:stretch/>
        </p:blipFill>
        <p:spPr bwMode="auto">
          <a:xfrm>
            <a:off x="4745116" y="1575850"/>
            <a:ext cx="2475954" cy="15573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7706" y="3870815"/>
            <a:ext cx="6532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GitHub hosts the files in remote server in cloud and gives you a working URL so that you can share your finished site with other people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163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9411" y="912462"/>
            <a:ext cx="6532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 this guide, we’ll walk you through this process.</a:t>
            </a:r>
          </a:p>
          <a:p>
            <a:pPr algn="ctr"/>
            <a:r>
              <a:rPr lang="en-US" sz="2400" dirty="0" smtClean="0"/>
              <a:t>First create a folder on your desktop with your project name. In the folder add a folder named </a:t>
            </a:r>
            <a:r>
              <a:rPr lang="en-US" sz="2400" dirty="0" err="1" smtClean="0"/>
              <a:t>css</a:t>
            </a:r>
            <a:r>
              <a:rPr lang="en-US" sz="2400" dirty="0" smtClean="0"/>
              <a:t> and images. Careful when naming as it is case sensitive.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" b="45531"/>
          <a:stretch/>
        </p:blipFill>
        <p:spPr>
          <a:xfrm>
            <a:off x="2624599" y="2851454"/>
            <a:ext cx="7686675" cy="295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8423" y="1463792"/>
            <a:ext cx="6532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 start, open your web browser and head over to </a:t>
            </a:r>
            <a:r>
              <a:rPr lang="en-US" sz="2400" dirty="0" smtClean="0">
                <a:hlinkClick r:id="rId2"/>
              </a:rPr>
              <a:t>github.com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23" r="6784" b="16175"/>
          <a:stretch/>
        </p:blipFill>
        <p:spPr>
          <a:xfrm>
            <a:off x="2288423" y="2446637"/>
            <a:ext cx="7051664" cy="346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6958" y="2077995"/>
            <a:ext cx="65326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first thing you’ll do is create a username. This step is surprisingly important. Most people use their name, a nickname, or their company’s name. To prevent future issues make your username one word and all lowercase. Proceed to add your email, create a password and signup for GitHub.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99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373" t="10883" r="24854" b="8074"/>
          <a:stretch/>
        </p:blipFill>
        <p:spPr>
          <a:xfrm>
            <a:off x="3657599" y="1301579"/>
            <a:ext cx="4596713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1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921" t="10566" r="21503" b="7873"/>
          <a:stretch/>
        </p:blipFill>
        <p:spPr>
          <a:xfrm>
            <a:off x="3402226" y="1981159"/>
            <a:ext cx="5074509" cy="4188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4580" y="1150162"/>
            <a:ext cx="6532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You can choose to fill up the details or just skip this step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966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159" t="10588" r="26451" b="46318"/>
          <a:stretch/>
        </p:blipFill>
        <p:spPr>
          <a:xfrm>
            <a:off x="3185985" y="2929751"/>
            <a:ext cx="5445210" cy="2785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2288" y="1171832"/>
            <a:ext cx="65326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You’ll need to verify your email account. So lookout for an email from GitHub. This step is very important. If you don’t verify your account, your web page won’t work.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234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2288" y="1292856"/>
            <a:ext cx="6532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Now that you’ve finished creating a GitHub account you’ll need to download the GitHub app. You can download it for free by visiting </a:t>
            </a:r>
            <a:r>
              <a:rPr lang="en-US" sz="2400" dirty="0" smtClean="0">
                <a:hlinkClick r:id="rId2"/>
              </a:rPr>
              <a:t>desktop.github.com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946" t="12542" r="22856" b="19910"/>
          <a:stretch/>
        </p:blipFill>
        <p:spPr>
          <a:xfrm>
            <a:off x="3594015" y="2613930"/>
            <a:ext cx="4972050" cy="342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59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160</TotalTime>
  <Words>636</Words>
  <Application>Microsoft Office PowerPoint</Application>
  <PresentationFormat>Widescreen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Garamond</vt:lpstr>
      <vt:lpstr>Organic</vt:lpstr>
      <vt:lpstr>Hosting Your Page on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Hosting Your Page on Github</dc:title>
  <dc:creator>Fahmy Baashim</dc:creator>
  <cp:lastModifiedBy>Fahmy Baashim</cp:lastModifiedBy>
  <cp:revision>12</cp:revision>
  <dcterms:created xsi:type="dcterms:W3CDTF">2018-01-01T18:09:58Z</dcterms:created>
  <dcterms:modified xsi:type="dcterms:W3CDTF">2018-01-01T20:50:47Z</dcterms:modified>
</cp:coreProperties>
</file>